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8" r:id="rId6"/>
    <p:sldId id="262" r:id="rId7"/>
    <p:sldId id="263" r:id="rId8"/>
    <p:sldId id="264" r:id="rId9"/>
    <p:sldId id="261" r:id="rId10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702" y="12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othea Erdmann" userId="a05e5449-26c4-44f1-9c47-ea85f3196855" providerId="ADAL" clId="{5AA056C9-592E-49DC-A29D-7203E734CC7E}"/>
    <pc:docChg chg="modSld">
      <pc:chgData name="Dorothea Erdmann" userId="a05e5449-26c4-44f1-9c47-ea85f3196855" providerId="ADAL" clId="{5AA056C9-592E-49DC-A29D-7203E734CC7E}" dt="2025-01-31T08:47:22.370" v="0" actId="207"/>
      <pc:docMkLst>
        <pc:docMk/>
      </pc:docMkLst>
      <pc:sldChg chg="modSp mod">
        <pc:chgData name="Dorothea Erdmann" userId="a05e5449-26c4-44f1-9c47-ea85f3196855" providerId="ADAL" clId="{5AA056C9-592E-49DC-A29D-7203E734CC7E}" dt="2025-01-31T08:47:22.370" v="0" actId="207"/>
        <pc:sldMkLst>
          <pc:docMk/>
          <pc:sldMk cId="3725982630" sldId="258"/>
        </pc:sldMkLst>
        <pc:picChg chg="mod">
          <ac:chgData name="Dorothea Erdmann" userId="a05e5449-26c4-44f1-9c47-ea85f3196855" providerId="ADAL" clId="{5AA056C9-592E-49DC-A29D-7203E734CC7E}" dt="2025-01-31T08:47:22.370" v="0" actId="207"/>
          <ac:picMkLst>
            <pc:docMk/>
            <pc:sldMk cId="3725982630" sldId="258"/>
            <ac:picMk id="1026" creationId="{00000000-0000-0000-0000-000000000000}"/>
          </ac:picMkLst>
        </pc:picChg>
      </pc:sldChg>
    </pc:docChg>
  </pc:docChgLst>
  <pc:docChgLst>
    <pc:chgData name="Annett Zebrowski" userId="dcc3919b-343f-497e-bf31-4f0130144f5e" providerId="ADAL" clId="{EE79D7E8-9C38-48F2-8D65-BDA9A6C125DA}"/>
    <pc:docChg chg="addSld modSld">
      <pc:chgData name="Annett Zebrowski" userId="dcc3919b-343f-497e-bf31-4f0130144f5e" providerId="ADAL" clId="{EE79D7E8-9C38-48F2-8D65-BDA9A6C125DA}" dt="2024-08-14T13:49:25.195" v="9" actId="14826"/>
      <pc:docMkLst>
        <pc:docMk/>
      </pc:docMkLst>
      <pc:sldChg chg="modSp">
        <pc:chgData name="Annett Zebrowski" userId="dcc3919b-343f-497e-bf31-4f0130144f5e" providerId="ADAL" clId="{EE79D7E8-9C38-48F2-8D65-BDA9A6C125DA}" dt="2024-08-14T06:56:26.698" v="1" actId="14826"/>
        <pc:sldMkLst>
          <pc:docMk/>
          <pc:sldMk cId="3725982630" sldId="258"/>
        </pc:sldMkLst>
      </pc:sldChg>
      <pc:sldChg chg="modSp add">
        <pc:chgData name="Annett Zebrowski" userId="dcc3919b-343f-497e-bf31-4f0130144f5e" providerId="ADAL" clId="{EE79D7E8-9C38-48F2-8D65-BDA9A6C125DA}" dt="2024-08-14T13:49:06.239" v="6" actId="14826"/>
        <pc:sldMkLst>
          <pc:docMk/>
          <pc:sldMk cId="1712282427" sldId="262"/>
        </pc:sldMkLst>
      </pc:sldChg>
      <pc:sldChg chg="modSp add">
        <pc:chgData name="Annett Zebrowski" userId="dcc3919b-343f-497e-bf31-4f0130144f5e" providerId="ADAL" clId="{EE79D7E8-9C38-48F2-8D65-BDA9A6C125DA}" dt="2024-08-14T13:49:16.579" v="7" actId="14826"/>
        <pc:sldMkLst>
          <pc:docMk/>
          <pc:sldMk cId="1127986004" sldId="263"/>
        </pc:sldMkLst>
      </pc:sldChg>
      <pc:sldChg chg="modSp add">
        <pc:chgData name="Annett Zebrowski" userId="dcc3919b-343f-497e-bf31-4f0130144f5e" providerId="ADAL" clId="{EE79D7E8-9C38-48F2-8D65-BDA9A6C125DA}" dt="2024-08-14T13:49:25.195" v="9" actId="14826"/>
        <pc:sldMkLst>
          <pc:docMk/>
          <pc:sldMk cId="280946808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31.01.2025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9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31.01.2025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46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31.01.2025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3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31.01.2025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31.01.2025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31.01.2025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8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31.01.2025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42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31.01.2025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0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31.01.2025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3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31.01.2025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6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31.01.2025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1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7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" y="0"/>
            <a:ext cx="9143975" cy="5148057"/>
          </a:xfrm>
          <a:prstGeom prst="rect">
            <a:avLst/>
          </a:prstGeom>
          <a:solidFill>
            <a:srgbClr val="F28B00"/>
          </a:solidFill>
        </p:spPr>
      </p:pic>
    </p:spTree>
    <p:extLst>
      <p:ext uri="{BB962C8B-B14F-4D97-AF65-F5344CB8AC3E}">
        <p14:creationId xmlns:p14="http://schemas.microsoft.com/office/powerpoint/2010/main" val="372598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" y="0"/>
            <a:ext cx="9143973" cy="514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228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" y="0"/>
            <a:ext cx="9143971" cy="514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798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" y="0"/>
            <a:ext cx="9143971" cy="5148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946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" y="0"/>
            <a:ext cx="9143980" cy="5148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5222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lcf76f155ced4ddcb4097134ff3c332f xmlns="c82cca38-21c0-4085-b597-6714eaf117dc">
      <Terms xmlns="http://schemas.microsoft.com/office/infopath/2007/PartnerControls"/>
    </lcf76f155ced4ddcb4097134ff3c332f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75160dd8c2f50792072941229f5f1d30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75071d12a8f1dcd6d02138f3db08c198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f25407b2-7e3b-4c93-9ae6-0fa8a42a15e5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25407b2-7e3b-4c93-9ae6-0fa8a42a15e5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f3f64381-af27-4bc9-81c0-3cb258456522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B8628F-2416-4C67-A995-E73CB975CAFB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  <ds:schemaRef ds:uri="c82cca38-21c0-4085-b597-6714eaf117dc"/>
  </ds:schemaRefs>
</ds:datastoreItem>
</file>

<file path=customXml/itemProps2.xml><?xml version="1.0" encoding="utf-8"?>
<ds:datastoreItem xmlns:ds="http://schemas.openxmlformats.org/officeDocument/2006/customXml" ds:itemID="{6C9F1ACE-65CB-45C0-8913-4E097F11FD81}"/>
</file>

<file path=customXml/itemProps3.xml><?xml version="1.0" encoding="utf-8"?>
<ds:datastoreItem xmlns:ds="http://schemas.openxmlformats.org/officeDocument/2006/customXml" ds:itemID="{573E8BC1-41EB-4042-82C3-2371E173173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03DF5D2-5614-4BC7-ADBB-FDF024EF4E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7" baseType="lpstr"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Dorothea Erdmann</cp:lastModifiedBy>
  <cp:revision>36</cp:revision>
  <dcterms:created xsi:type="dcterms:W3CDTF">2021-04-30T12:51:15Z</dcterms:created>
  <dcterms:modified xsi:type="dcterms:W3CDTF">2025-01-31T08:47:23Z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  <property fmtid="{D5CDD505-2E9C-101B-9397-08002B2CF9AE}" pid="4" name="Veranstaltungsart">
    <vt:lpwstr/>
  </property>
  <property fmtid="{D5CDD505-2E9C-101B-9397-08002B2CF9AE}" pid="5" name="Ansicht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